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7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55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69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81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09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40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03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77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35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42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E8E71-4839-4262-9C42-F283E21F5B52}" type="datetimeFigureOut">
              <a:rPr lang="fr-FR" smtClean="0"/>
              <a:t>08/08/2021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DC7FD-BC01-42BE-985D-C0B3C2272D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83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56" y="90957"/>
            <a:ext cx="1033082" cy="1345611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6534225" y="358470"/>
            <a:ext cx="2262602" cy="855689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Chef d’établissement</a:t>
            </a:r>
          </a:p>
          <a:p>
            <a:pPr algn="ctr"/>
            <a:r>
              <a:rPr lang="fr-FR" sz="1600" dirty="0" smtClean="0"/>
              <a:t>Jean Carvallo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3420946" y="366010"/>
            <a:ext cx="2232247" cy="848793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Président d’OGEC</a:t>
            </a:r>
          </a:p>
          <a:p>
            <a:pPr algn="ctr"/>
            <a:r>
              <a:rPr lang="fr-FR" sz="1600" dirty="0" smtClean="0"/>
              <a:t>Philippe de Couët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7665526" y="1214159"/>
            <a:ext cx="0" cy="17747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3098797" y="1392667"/>
            <a:ext cx="6298170" cy="140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098797" y="1406742"/>
            <a:ext cx="0" cy="19153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6101021" y="1410967"/>
            <a:ext cx="0" cy="1926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9396967" y="1391637"/>
            <a:ext cx="0" cy="1926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2274888" y="1590276"/>
            <a:ext cx="1656184" cy="411088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A</a:t>
            </a:r>
            <a:r>
              <a:rPr lang="fr-FR" sz="1600" b="1" dirty="0" smtClean="0">
                <a:solidFill>
                  <a:schemeClr val="bg1"/>
                </a:solidFill>
              </a:rPr>
              <a:t>dministratif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272929" y="1563951"/>
            <a:ext cx="1656184" cy="41108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Éducatif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8568875" y="1592659"/>
            <a:ext cx="1656184" cy="4110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Pédagogique</a:t>
            </a:r>
            <a:endParaRPr lang="fr-FR" sz="1600" b="1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9702380" y="2221317"/>
            <a:ext cx="1656184" cy="4110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Enseignants</a:t>
            </a:r>
            <a:endParaRPr lang="fr-FR" sz="16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2031238" y="2120871"/>
            <a:ext cx="2135121" cy="4539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FFC000"/>
                </a:solidFill>
              </a:rPr>
              <a:t>Secrétariat - Comptabilité</a:t>
            </a:r>
          </a:p>
          <a:p>
            <a:pPr algn="ctr"/>
            <a:r>
              <a:rPr lang="fr-FR" sz="1400" dirty="0" smtClean="0">
                <a:solidFill>
                  <a:srgbClr val="FFC000"/>
                </a:solidFill>
              </a:rPr>
              <a:t>C. Thierry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157996" y="2691869"/>
            <a:ext cx="1723724" cy="45257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FFC000"/>
                </a:solidFill>
              </a:rPr>
              <a:t>Informatique</a:t>
            </a:r>
          </a:p>
          <a:p>
            <a:pPr algn="ctr"/>
            <a:r>
              <a:rPr lang="fr-FR" sz="1400" dirty="0" smtClean="0">
                <a:solidFill>
                  <a:srgbClr val="FFC000"/>
                </a:solidFill>
              </a:rPr>
              <a:t>Société COD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209569" y="2104215"/>
            <a:ext cx="1715379" cy="114560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ASEM</a:t>
            </a: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C. Dufresne</a:t>
            </a: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F. El </a:t>
            </a:r>
            <a:r>
              <a:rPr lang="fr-FR" sz="1400" dirty="0" err="1" smtClean="0">
                <a:solidFill>
                  <a:schemeClr val="accent1"/>
                </a:solidFill>
              </a:rPr>
              <a:t>Hamdaoui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A. </a:t>
            </a:r>
            <a:r>
              <a:rPr lang="fr-FR" sz="1400" dirty="0" err="1" smtClean="0">
                <a:solidFill>
                  <a:schemeClr val="accent1"/>
                </a:solidFill>
              </a:rPr>
              <a:t>Kuç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S. </a:t>
            </a:r>
            <a:r>
              <a:rPr lang="fr-FR" sz="1400" dirty="0" err="1" smtClean="0">
                <a:solidFill>
                  <a:schemeClr val="accent1"/>
                </a:solidFill>
              </a:rPr>
              <a:t>Vuksanovic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19" name="Rectangle à coins arrondis 52"/>
          <p:cNvSpPr/>
          <p:nvPr/>
        </p:nvSpPr>
        <p:spPr>
          <a:xfrm>
            <a:off x="5236019" y="3378994"/>
            <a:ext cx="1715379" cy="2630433"/>
          </a:xfrm>
          <a:custGeom>
            <a:avLst/>
            <a:gdLst>
              <a:gd name="connsiteX0" fmla="*/ 0 w 1831404"/>
              <a:gd name="connsiteY0" fmla="*/ 305240 h 2062496"/>
              <a:gd name="connsiteX1" fmla="*/ 305240 w 1831404"/>
              <a:gd name="connsiteY1" fmla="*/ 0 h 2062496"/>
              <a:gd name="connsiteX2" fmla="*/ 1526164 w 1831404"/>
              <a:gd name="connsiteY2" fmla="*/ 0 h 2062496"/>
              <a:gd name="connsiteX3" fmla="*/ 1831404 w 1831404"/>
              <a:gd name="connsiteY3" fmla="*/ 305240 h 2062496"/>
              <a:gd name="connsiteX4" fmla="*/ 1831404 w 1831404"/>
              <a:gd name="connsiteY4" fmla="*/ 1757256 h 2062496"/>
              <a:gd name="connsiteX5" fmla="*/ 1526164 w 1831404"/>
              <a:gd name="connsiteY5" fmla="*/ 2062496 h 2062496"/>
              <a:gd name="connsiteX6" fmla="*/ 305240 w 1831404"/>
              <a:gd name="connsiteY6" fmla="*/ 2062496 h 2062496"/>
              <a:gd name="connsiteX7" fmla="*/ 0 w 1831404"/>
              <a:gd name="connsiteY7" fmla="*/ 1757256 h 2062496"/>
              <a:gd name="connsiteX8" fmla="*/ 0 w 1831404"/>
              <a:gd name="connsiteY8" fmla="*/ 305240 h 2062496"/>
              <a:gd name="connsiteX0" fmla="*/ 0 w 1850454"/>
              <a:gd name="connsiteY0" fmla="*/ 309665 h 2066921"/>
              <a:gd name="connsiteX1" fmla="*/ 305240 w 1850454"/>
              <a:gd name="connsiteY1" fmla="*/ 4425 h 2066921"/>
              <a:gd name="connsiteX2" fmla="*/ 1526164 w 1850454"/>
              <a:gd name="connsiteY2" fmla="*/ 4425 h 2066921"/>
              <a:gd name="connsiteX3" fmla="*/ 1850454 w 1850454"/>
              <a:gd name="connsiteY3" fmla="*/ 131865 h 2066921"/>
              <a:gd name="connsiteX4" fmla="*/ 1831404 w 1850454"/>
              <a:gd name="connsiteY4" fmla="*/ 1761681 h 2066921"/>
              <a:gd name="connsiteX5" fmla="*/ 1526164 w 1850454"/>
              <a:gd name="connsiteY5" fmla="*/ 2066921 h 2066921"/>
              <a:gd name="connsiteX6" fmla="*/ 305240 w 1850454"/>
              <a:gd name="connsiteY6" fmla="*/ 2066921 h 2066921"/>
              <a:gd name="connsiteX7" fmla="*/ 0 w 1850454"/>
              <a:gd name="connsiteY7" fmla="*/ 1761681 h 2066921"/>
              <a:gd name="connsiteX8" fmla="*/ 0 w 1850454"/>
              <a:gd name="connsiteY8" fmla="*/ 309665 h 2066921"/>
              <a:gd name="connsiteX0" fmla="*/ 12700 w 1850454"/>
              <a:gd name="connsiteY0" fmla="*/ 195365 h 2066921"/>
              <a:gd name="connsiteX1" fmla="*/ 305240 w 1850454"/>
              <a:gd name="connsiteY1" fmla="*/ 4425 h 2066921"/>
              <a:gd name="connsiteX2" fmla="*/ 1526164 w 1850454"/>
              <a:gd name="connsiteY2" fmla="*/ 4425 h 2066921"/>
              <a:gd name="connsiteX3" fmla="*/ 1850454 w 1850454"/>
              <a:gd name="connsiteY3" fmla="*/ 131865 h 2066921"/>
              <a:gd name="connsiteX4" fmla="*/ 1831404 w 1850454"/>
              <a:gd name="connsiteY4" fmla="*/ 1761681 h 2066921"/>
              <a:gd name="connsiteX5" fmla="*/ 1526164 w 1850454"/>
              <a:gd name="connsiteY5" fmla="*/ 2066921 h 2066921"/>
              <a:gd name="connsiteX6" fmla="*/ 305240 w 1850454"/>
              <a:gd name="connsiteY6" fmla="*/ 2066921 h 2066921"/>
              <a:gd name="connsiteX7" fmla="*/ 0 w 1850454"/>
              <a:gd name="connsiteY7" fmla="*/ 1761681 h 2066921"/>
              <a:gd name="connsiteX8" fmla="*/ 12700 w 1850454"/>
              <a:gd name="connsiteY8" fmla="*/ 195365 h 2066921"/>
              <a:gd name="connsiteX0" fmla="*/ 25400 w 1863154"/>
              <a:gd name="connsiteY0" fmla="*/ 195365 h 2068730"/>
              <a:gd name="connsiteX1" fmla="*/ 317940 w 1863154"/>
              <a:gd name="connsiteY1" fmla="*/ 4425 h 2068730"/>
              <a:gd name="connsiteX2" fmla="*/ 1538864 w 1863154"/>
              <a:gd name="connsiteY2" fmla="*/ 4425 h 2068730"/>
              <a:gd name="connsiteX3" fmla="*/ 1863154 w 1863154"/>
              <a:gd name="connsiteY3" fmla="*/ 131865 h 2068730"/>
              <a:gd name="connsiteX4" fmla="*/ 1844104 w 1863154"/>
              <a:gd name="connsiteY4" fmla="*/ 1761681 h 2068730"/>
              <a:gd name="connsiteX5" fmla="*/ 1538864 w 1863154"/>
              <a:gd name="connsiteY5" fmla="*/ 2066921 h 2068730"/>
              <a:gd name="connsiteX6" fmla="*/ 317940 w 1863154"/>
              <a:gd name="connsiteY6" fmla="*/ 2066921 h 2068730"/>
              <a:gd name="connsiteX7" fmla="*/ 0 w 1863154"/>
              <a:gd name="connsiteY7" fmla="*/ 1926781 h 2068730"/>
              <a:gd name="connsiteX8" fmla="*/ 25400 w 1863154"/>
              <a:gd name="connsiteY8" fmla="*/ 195365 h 2068730"/>
              <a:gd name="connsiteX0" fmla="*/ 25400 w 1863154"/>
              <a:gd name="connsiteY0" fmla="*/ 195365 h 2068730"/>
              <a:gd name="connsiteX1" fmla="*/ 317940 w 1863154"/>
              <a:gd name="connsiteY1" fmla="*/ 4425 h 2068730"/>
              <a:gd name="connsiteX2" fmla="*/ 1538864 w 1863154"/>
              <a:gd name="connsiteY2" fmla="*/ 4425 h 2068730"/>
              <a:gd name="connsiteX3" fmla="*/ 1863154 w 1863154"/>
              <a:gd name="connsiteY3" fmla="*/ 131865 h 2068730"/>
              <a:gd name="connsiteX4" fmla="*/ 1837754 w 1863154"/>
              <a:gd name="connsiteY4" fmla="*/ 1901381 h 2068730"/>
              <a:gd name="connsiteX5" fmla="*/ 1538864 w 1863154"/>
              <a:gd name="connsiteY5" fmla="*/ 2066921 h 2068730"/>
              <a:gd name="connsiteX6" fmla="*/ 317940 w 1863154"/>
              <a:gd name="connsiteY6" fmla="*/ 2066921 h 2068730"/>
              <a:gd name="connsiteX7" fmla="*/ 0 w 1863154"/>
              <a:gd name="connsiteY7" fmla="*/ 1926781 h 2068730"/>
              <a:gd name="connsiteX8" fmla="*/ 25400 w 1863154"/>
              <a:gd name="connsiteY8" fmla="*/ 195365 h 2068730"/>
              <a:gd name="connsiteX0" fmla="*/ 25400 w 1864648"/>
              <a:gd name="connsiteY0" fmla="*/ 195365 h 2071346"/>
              <a:gd name="connsiteX1" fmla="*/ 317940 w 1864648"/>
              <a:gd name="connsiteY1" fmla="*/ 4425 h 2071346"/>
              <a:gd name="connsiteX2" fmla="*/ 1538864 w 1864648"/>
              <a:gd name="connsiteY2" fmla="*/ 4425 h 2071346"/>
              <a:gd name="connsiteX3" fmla="*/ 1863154 w 1864648"/>
              <a:gd name="connsiteY3" fmla="*/ 131865 h 2071346"/>
              <a:gd name="connsiteX4" fmla="*/ 1864648 w 1864648"/>
              <a:gd name="connsiteY4" fmla="*/ 1939481 h 2071346"/>
              <a:gd name="connsiteX5" fmla="*/ 1538864 w 1864648"/>
              <a:gd name="connsiteY5" fmla="*/ 2066921 h 2071346"/>
              <a:gd name="connsiteX6" fmla="*/ 317940 w 1864648"/>
              <a:gd name="connsiteY6" fmla="*/ 2066921 h 2071346"/>
              <a:gd name="connsiteX7" fmla="*/ 0 w 1864648"/>
              <a:gd name="connsiteY7" fmla="*/ 1926781 h 2071346"/>
              <a:gd name="connsiteX8" fmla="*/ 25400 w 1864648"/>
              <a:gd name="connsiteY8" fmla="*/ 195365 h 2071346"/>
              <a:gd name="connsiteX0" fmla="*/ 5230 w 1864648"/>
              <a:gd name="connsiteY0" fmla="*/ 182665 h 2071346"/>
              <a:gd name="connsiteX1" fmla="*/ 317940 w 1864648"/>
              <a:gd name="connsiteY1" fmla="*/ 4425 h 2071346"/>
              <a:gd name="connsiteX2" fmla="*/ 1538864 w 1864648"/>
              <a:gd name="connsiteY2" fmla="*/ 4425 h 2071346"/>
              <a:gd name="connsiteX3" fmla="*/ 1863154 w 1864648"/>
              <a:gd name="connsiteY3" fmla="*/ 131865 h 2071346"/>
              <a:gd name="connsiteX4" fmla="*/ 1864648 w 1864648"/>
              <a:gd name="connsiteY4" fmla="*/ 1939481 h 2071346"/>
              <a:gd name="connsiteX5" fmla="*/ 1538864 w 1864648"/>
              <a:gd name="connsiteY5" fmla="*/ 2066921 h 2071346"/>
              <a:gd name="connsiteX6" fmla="*/ 317940 w 1864648"/>
              <a:gd name="connsiteY6" fmla="*/ 2066921 h 2071346"/>
              <a:gd name="connsiteX7" fmla="*/ 0 w 1864648"/>
              <a:gd name="connsiteY7" fmla="*/ 1926781 h 2071346"/>
              <a:gd name="connsiteX8" fmla="*/ 5230 w 1864648"/>
              <a:gd name="connsiteY8" fmla="*/ 182665 h 2071346"/>
              <a:gd name="connsiteX0" fmla="*/ 5230 w 1864648"/>
              <a:gd name="connsiteY0" fmla="*/ 178630 h 2067311"/>
              <a:gd name="connsiteX1" fmla="*/ 317940 w 1864648"/>
              <a:gd name="connsiteY1" fmla="*/ 390 h 2067311"/>
              <a:gd name="connsiteX2" fmla="*/ 1538864 w 1864648"/>
              <a:gd name="connsiteY2" fmla="*/ 390 h 2067311"/>
              <a:gd name="connsiteX3" fmla="*/ 1863154 w 1864648"/>
              <a:gd name="connsiteY3" fmla="*/ 153230 h 2067311"/>
              <a:gd name="connsiteX4" fmla="*/ 1864648 w 1864648"/>
              <a:gd name="connsiteY4" fmla="*/ 1935446 h 2067311"/>
              <a:gd name="connsiteX5" fmla="*/ 1538864 w 1864648"/>
              <a:gd name="connsiteY5" fmla="*/ 2062886 h 2067311"/>
              <a:gd name="connsiteX6" fmla="*/ 317940 w 1864648"/>
              <a:gd name="connsiteY6" fmla="*/ 2062886 h 2067311"/>
              <a:gd name="connsiteX7" fmla="*/ 0 w 1864648"/>
              <a:gd name="connsiteY7" fmla="*/ 1922746 h 2067311"/>
              <a:gd name="connsiteX8" fmla="*/ 5230 w 1864648"/>
              <a:gd name="connsiteY8" fmla="*/ 178630 h 206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64648" h="2067311">
                <a:moveTo>
                  <a:pt x="5230" y="178630"/>
                </a:moveTo>
                <a:cubicBezTo>
                  <a:pt x="5230" y="10051"/>
                  <a:pt x="149361" y="390"/>
                  <a:pt x="317940" y="390"/>
                </a:cubicBezTo>
                <a:lnTo>
                  <a:pt x="1538864" y="390"/>
                </a:lnTo>
                <a:cubicBezTo>
                  <a:pt x="1707443" y="390"/>
                  <a:pt x="1863154" y="-15349"/>
                  <a:pt x="1863154" y="153230"/>
                </a:cubicBezTo>
                <a:cubicBezTo>
                  <a:pt x="1863154" y="637235"/>
                  <a:pt x="1864648" y="1451441"/>
                  <a:pt x="1864648" y="1935446"/>
                </a:cubicBezTo>
                <a:cubicBezTo>
                  <a:pt x="1864648" y="2104025"/>
                  <a:pt x="1707443" y="2062886"/>
                  <a:pt x="1538864" y="2062886"/>
                </a:cubicBezTo>
                <a:lnTo>
                  <a:pt x="317940" y="2062886"/>
                </a:lnTo>
                <a:cubicBezTo>
                  <a:pt x="149361" y="2062886"/>
                  <a:pt x="0" y="2091325"/>
                  <a:pt x="0" y="1922746"/>
                </a:cubicBezTo>
                <a:cubicBezTo>
                  <a:pt x="1743" y="1341374"/>
                  <a:pt x="3487" y="760002"/>
                  <a:pt x="5230" y="178630"/>
                </a:cubicBez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fr-FR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Surveillants</a:t>
            </a:r>
          </a:p>
          <a:p>
            <a:pPr marL="342900" indent="-342900" algn="ctr">
              <a:buAutoNum type="alphaUcPeriod"/>
            </a:pPr>
            <a:r>
              <a:rPr lang="fr-FR" sz="1400" dirty="0" err="1" smtClean="0">
                <a:solidFill>
                  <a:schemeClr val="accent1"/>
                </a:solidFill>
              </a:rPr>
              <a:t>Attoui</a:t>
            </a:r>
            <a:endParaRPr lang="fr-FR" sz="1400" dirty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K. </a:t>
            </a:r>
            <a:r>
              <a:rPr lang="fr-FR" sz="1400" dirty="0" err="1" smtClean="0">
                <a:solidFill>
                  <a:schemeClr val="accent1"/>
                </a:solidFill>
              </a:rPr>
              <a:t>Bousta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N</a:t>
            </a:r>
            <a:r>
              <a:rPr lang="fr-FR" sz="1400" dirty="0" smtClean="0">
                <a:solidFill>
                  <a:schemeClr val="accent1"/>
                </a:solidFill>
              </a:rPr>
              <a:t>. Haddad</a:t>
            </a: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H. </a:t>
            </a:r>
            <a:r>
              <a:rPr lang="fr-FR" sz="1400" dirty="0" err="1" smtClean="0">
                <a:solidFill>
                  <a:schemeClr val="accent1"/>
                </a:solidFill>
              </a:rPr>
              <a:t>Irsal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F. </a:t>
            </a:r>
            <a:r>
              <a:rPr lang="fr-FR" sz="1400" dirty="0" err="1" smtClean="0">
                <a:solidFill>
                  <a:schemeClr val="accent1"/>
                </a:solidFill>
              </a:rPr>
              <a:t>Kalonji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S. </a:t>
            </a:r>
            <a:r>
              <a:rPr lang="fr-FR" sz="1400" dirty="0" err="1" smtClean="0">
                <a:solidFill>
                  <a:schemeClr val="accent1"/>
                </a:solidFill>
              </a:rPr>
              <a:t>Kapisazovic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P. </a:t>
            </a:r>
            <a:r>
              <a:rPr lang="fr-FR" sz="1400" dirty="0" err="1" smtClean="0">
                <a:solidFill>
                  <a:schemeClr val="accent1"/>
                </a:solidFill>
              </a:rPr>
              <a:t>Ladjimi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P. Pfauwadel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F. </a:t>
            </a:r>
            <a:r>
              <a:rPr lang="fr-FR" sz="1400" dirty="0" err="1" smtClean="0">
                <a:solidFill>
                  <a:schemeClr val="accent1"/>
                </a:solidFill>
              </a:rPr>
              <a:t>Slimani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algn="ctr"/>
            <a:endParaRPr lang="fr-FR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fr-FR" sz="1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7278222" y="3623494"/>
            <a:ext cx="1715379" cy="4110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B050"/>
                </a:solidFill>
              </a:rPr>
              <a:t>EPS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U. </a:t>
            </a:r>
            <a:r>
              <a:rPr lang="fr-FR" sz="1400" dirty="0" err="1" smtClean="0">
                <a:solidFill>
                  <a:srgbClr val="00B050"/>
                </a:solidFill>
              </a:rPr>
              <a:t>Scerbac</a:t>
            </a:r>
            <a:endParaRPr lang="fr-FR" sz="1400" dirty="0">
              <a:solidFill>
                <a:srgbClr val="00B050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7278222" y="2808919"/>
            <a:ext cx="1715379" cy="63806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B050"/>
                </a:solidFill>
              </a:rPr>
              <a:t>Anglais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V. Cox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D. </a:t>
            </a:r>
            <a:r>
              <a:rPr lang="fr-FR" sz="1400" dirty="0" err="1" smtClean="0">
                <a:solidFill>
                  <a:srgbClr val="00B050"/>
                </a:solidFill>
              </a:rPr>
              <a:t>Morrell</a:t>
            </a:r>
            <a:endParaRPr lang="fr-FR" sz="1400" dirty="0" smtClean="0">
              <a:solidFill>
                <a:srgbClr val="00B050"/>
              </a:solidFill>
            </a:endParaRPr>
          </a:p>
        </p:txBody>
      </p:sp>
      <p:sp>
        <p:nvSpPr>
          <p:cNvPr id="22" name="Rectangle à coins arrondis 43"/>
          <p:cNvSpPr/>
          <p:nvPr/>
        </p:nvSpPr>
        <p:spPr>
          <a:xfrm>
            <a:off x="9643185" y="2808919"/>
            <a:ext cx="1715379" cy="3765665"/>
          </a:xfrm>
          <a:custGeom>
            <a:avLst/>
            <a:gdLst>
              <a:gd name="connsiteX0" fmla="*/ 0 w 1715379"/>
              <a:gd name="connsiteY0" fmla="*/ 285902 h 2550324"/>
              <a:gd name="connsiteX1" fmla="*/ 285902 w 1715379"/>
              <a:gd name="connsiteY1" fmla="*/ 0 h 2550324"/>
              <a:gd name="connsiteX2" fmla="*/ 1429477 w 1715379"/>
              <a:gd name="connsiteY2" fmla="*/ 0 h 2550324"/>
              <a:gd name="connsiteX3" fmla="*/ 1715379 w 1715379"/>
              <a:gd name="connsiteY3" fmla="*/ 285902 h 2550324"/>
              <a:gd name="connsiteX4" fmla="*/ 1715379 w 1715379"/>
              <a:gd name="connsiteY4" fmla="*/ 2264422 h 2550324"/>
              <a:gd name="connsiteX5" fmla="*/ 1429477 w 1715379"/>
              <a:gd name="connsiteY5" fmla="*/ 2550324 h 2550324"/>
              <a:gd name="connsiteX6" fmla="*/ 285902 w 1715379"/>
              <a:gd name="connsiteY6" fmla="*/ 2550324 h 2550324"/>
              <a:gd name="connsiteX7" fmla="*/ 0 w 1715379"/>
              <a:gd name="connsiteY7" fmla="*/ 2264422 h 2550324"/>
              <a:gd name="connsiteX8" fmla="*/ 0 w 1715379"/>
              <a:gd name="connsiteY8" fmla="*/ 285902 h 2550324"/>
              <a:gd name="connsiteX0" fmla="*/ 0 w 1715379"/>
              <a:gd name="connsiteY0" fmla="*/ 158902 h 2550324"/>
              <a:gd name="connsiteX1" fmla="*/ 285902 w 1715379"/>
              <a:gd name="connsiteY1" fmla="*/ 0 h 2550324"/>
              <a:gd name="connsiteX2" fmla="*/ 1429477 w 1715379"/>
              <a:gd name="connsiteY2" fmla="*/ 0 h 2550324"/>
              <a:gd name="connsiteX3" fmla="*/ 1715379 w 1715379"/>
              <a:gd name="connsiteY3" fmla="*/ 285902 h 2550324"/>
              <a:gd name="connsiteX4" fmla="*/ 1715379 w 1715379"/>
              <a:gd name="connsiteY4" fmla="*/ 2264422 h 2550324"/>
              <a:gd name="connsiteX5" fmla="*/ 1429477 w 1715379"/>
              <a:gd name="connsiteY5" fmla="*/ 2550324 h 2550324"/>
              <a:gd name="connsiteX6" fmla="*/ 285902 w 1715379"/>
              <a:gd name="connsiteY6" fmla="*/ 2550324 h 2550324"/>
              <a:gd name="connsiteX7" fmla="*/ 0 w 1715379"/>
              <a:gd name="connsiteY7" fmla="*/ 2264422 h 2550324"/>
              <a:gd name="connsiteX8" fmla="*/ 0 w 1715379"/>
              <a:gd name="connsiteY8" fmla="*/ 158902 h 2550324"/>
              <a:gd name="connsiteX0" fmla="*/ 0 w 1715379"/>
              <a:gd name="connsiteY0" fmla="*/ 158902 h 2550324"/>
              <a:gd name="connsiteX1" fmla="*/ 285902 w 1715379"/>
              <a:gd name="connsiteY1" fmla="*/ 0 h 2550324"/>
              <a:gd name="connsiteX2" fmla="*/ 1429477 w 1715379"/>
              <a:gd name="connsiteY2" fmla="*/ 0 h 2550324"/>
              <a:gd name="connsiteX3" fmla="*/ 1715379 w 1715379"/>
              <a:gd name="connsiteY3" fmla="*/ 158902 h 2550324"/>
              <a:gd name="connsiteX4" fmla="*/ 1715379 w 1715379"/>
              <a:gd name="connsiteY4" fmla="*/ 2264422 h 2550324"/>
              <a:gd name="connsiteX5" fmla="*/ 1429477 w 1715379"/>
              <a:gd name="connsiteY5" fmla="*/ 2550324 h 2550324"/>
              <a:gd name="connsiteX6" fmla="*/ 285902 w 1715379"/>
              <a:gd name="connsiteY6" fmla="*/ 2550324 h 2550324"/>
              <a:gd name="connsiteX7" fmla="*/ 0 w 1715379"/>
              <a:gd name="connsiteY7" fmla="*/ 2264422 h 2550324"/>
              <a:gd name="connsiteX8" fmla="*/ 0 w 1715379"/>
              <a:gd name="connsiteY8" fmla="*/ 158902 h 2550324"/>
              <a:gd name="connsiteX0" fmla="*/ 0 w 1715379"/>
              <a:gd name="connsiteY0" fmla="*/ 158902 h 2550324"/>
              <a:gd name="connsiteX1" fmla="*/ 285902 w 1715379"/>
              <a:gd name="connsiteY1" fmla="*/ 0 h 2550324"/>
              <a:gd name="connsiteX2" fmla="*/ 1429477 w 1715379"/>
              <a:gd name="connsiteY2" fmla="*/ 0 h 2550324"/>
              <a:gd name="connsiteX3" fmla="*/ 1715379 w 1715379"/>
              <a:gd name="connsiteY3" fmla="*/ 158902 h 2550324"/>
              <a:gd name="connsiteX4" fmla="*/ 1715379 w 1715379"/>
              <a:gd name="connsiteY4" fmla="*/ 2264422 h 2550324"/>
              <a:gd name="connsiteX5" fmla="*/ 1429477 w 1715379"/>
              <a:gd name="connsiteY5" fmla="*/ 2550324 h 2550324"/>
              <a:gd name="connsiteX6" fmla="*/ 285902 w 1715379"/>
              <a:gd name="connsiteY6" fmla="*/ 2550324 h 2550324"/>
              <a:gd name="connsiteX7" fmla="*/ 12700 w 1715379"/>
              <a:gd name="connsiteY7" fmla="*/ 2391422 h 2550324"/>
              <a:gd name="connsiteX8" fmla="*/ 0 w 1715379"/>
              <a:gd name="connsiteY8" fmla="*/ 158902 h 2550324"/>
              <a:gd name="connsiteX0" fmla="*/ 0 w 1715379"/>
              <a:gd name="connsiteY0" fmla="*/ 158902 h 2550324"/>
              <a:gd name="connsiteX1" fmla="*/ 285902 w 1715379"/>
              <a:gd name="connsiteY1" fmla="*/ 0 h 2550324"/>
              <a:gd name="connsiteX2" fmla="*/ 1429477 w 1715379"/>
              <a:gd name="connsiteY2" fmla="*/ 0 h 2550324"/>
              <a:gd name="connsiteX3" fmla="*/ 1715379 w 1715379"/>
              <a:gd name="connsiteY3" fmla="*/ 158902 h 2550324"/>
              <a:gd name="connsiteX4" fmla="*/ 1715379 w 1715379"/>
              <a:gd name="connsiteY4" fmla="*/ 2391422 h 2550324"/>
              <a:gd name="connsiteX5" fmla="*/ 1429477 w 1715379"/>
              <a:gd name="connsiteY5" fmla="*/ 2550324 h 2550324"/>
              <a:gd name="connsiteX6" fmla="*/ 285902 w 1715379"/>
              <a:gd name="connsiteY6" fmla="*/ 2550324 h 2550324"/>
              <a:gd name="connsiteX7" fmla="*/ 12700 w 1715379"/>
              <a:gd name="connsiteY7" fmla="*/ 2391422 h 2550324"/>
              <a:gd name="connsiteX8" fmla="*/ 0 w 1715379"/>
              <a:gd name="connsiteY8" fmla="*/ 158902 h 255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5379" h="2550324">
                <a:moveTo>
                  <a:pt x="0" y="158902"/>
                </a:moveTo>
                <a:cubicBezTo>
                  <a:pt x="0" y="1003"/>
                  <a:pt x="128003" y="0"/>
                  <a:pt x="285902" y="0"/>
                </a:cubicBezTo>
                <a:lnTo>
                  <a:pt x="1429477" y="0"/>
                </a:lnTo>
                <a:cubicBezTo>
                  <a:pt x="1587376" y="0"/>
                  <a:pt x="1715379" y="1003"/>
                  <a:pt x="1715379" y="158902"/>
                </a:cubicBezTo>
                <a:lnTo>
                  <a:pt x="1715379" y="2391422"/>
                </a:lnTo>
                <a:cubicBezTo>
                  <a:pt x="1715379" y="2549321"/>
                  <a:pt x="1587376" y="2550324"/>
                  <a:pt x="1429477" y="2550324"/>
                </a:cubicBezTo>
                <a:lnTo>
                  <a:pt x="285902" y="2550324"/>
                </a:lnTo>
                <a:cubicBezTo>
                  <a:pt x="128003" y="2550324"/>
                  <a:pt x="12700" y="2549321"/>
                  <a:pt x="12700" y="2391422"/>
                </a:cubicBezTo>
                <a:cubicBezTo>
                  <a:pt x="8467" y="1647249"/>
                  <a:pt x="4233" y="903075"/>
                  <a:pt x="0" y="158902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E. Bouré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A. Clos Rivière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M. </a:t>
            </a:r>
            <a:r>
              <a:rPr lang="fr-FR" sz="1400" dirty="0" err="1" smtClean="0">
                <a:solidFill>
                  <a:srgbClr val="00B050"/>
                </a:solidFill>
              </a:rPr>
              <a:t>Lenfant</a:t>
            </a:r>
            <a:endParaRPr lang="fr-FR" sz="1400" dirty="0">
              <a:solidFill>
                <a:srgbClr val="00B050"/>
              </a:solidFill>
            </a:endParaRP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AG</a:t>
            </a:r>
            <a:r>
              <a:rPr lang="fr-FR" sz="1400" dirty="0" smtClean="0">
                <a:solidFill>
                  <a:srgbClr val="00B050"/>
                </a:solidFill>
              </a:rPr>
              <a:t>. Chevalier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C. Polycarpe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S. Berry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A. De Guerre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A. Kappes</a:t>
            </a:r>
            <a:endParaRPr lang="fr-FR" sz="1400" dirty="0">
              <a:solidFill>
                <a:srgbClr val="00B050"/>
              </a:solidFill>
            </a:endParaRP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S. </a:t>
            </a:r>
            <a:r>
              <a:rPr lang="fr-FR" sz="1400" dirty="0" smtClean="0">
                <a:solidFill>
                  <a:srgbClr val="00B050"/>
                </a:solidFill>
              </a:rPr>
              <a:t>Bègue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B. Durand</a:t>
            </a:r>
            <a:endParaRPr lang="fr-FR" sz="1400" dirty="0" smtClean="0">
              <a:solidFill>
                <a:srgbClr val="00B050"/>
              </a:solidFill>
            </a:endParaRP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C</a:t>
            </a:r>
            <a:r>
              <a:rPr lang="fr-FR" sz="1400" dirty="0" smtClean="0">
                <a:solidFill>
                  <a:srgbClr val="00B050"/>
                </a:solidFill>
              </a:rPr>
              <a:t>. Rieupet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I. </a:t>
            </a:r>
            <a:r>
              <a:rPr lang="fr-FR" sz="1400" dirty="0" err="1" smtClean="0">
                <a:solidFill>
                  <a:srgbClr val="00B050"/>
                </a:solidFill>
              </a:rPr>
              <a:t>Franceschi</a:t>
            </a:r>
            <a:r>
              <a:rPr lang="fr-FR" sz="1400" dirty="0" smtClean="0">
                <a:solidFill>
                  <a:srgbClr val="00B050"/>
                </a:solidFill>
              </a:rPr>
              <a:t>-Jean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J</a:t>
            </a:r>
            <a:r>
              <a:rPr lang="fr-FR" sz="1400" dirty="0" smtClean="0">
                <a:solidFill>
                  <a:srgbClr val="00B050"/>
                </a:solidFill>
              </a:rPr>
              <a:t>. Sauvestre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S. Flandin</a:t>
            </a: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A. Plane</a:t>
            </a:r>
            <a:endParaRPr lang="fr-FR" sz="1400" dirty="0">
              <a:solidFill>
                <a:srgbClr val="00B050"/>
              </a:solidFill>
            </a:endParaRPr>
          </a:p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I. </a:t>
            </a:r>
            <a:r>
              <a:rPr lang="fr-FR" sz="1400" dirty="0" err="1" smtClean="0">
                <a:solidFill>
                  <a:srgbClr val="00B050"/>
                </a:solidFill>
              </a:rPr>
              <a:t>Tanaci</a:t>
            </a:r>
            <a:endParaRPr lang="fr-FR" sz="1400" dirty="0" smtClean="0">
              <a:solidFill>
                <a:srgbClr val="00B05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7307820" y="2221317"/>
            <a:ext cx="1656184" cy="4110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Intervenants</a:t>
            </a:r>
            <a:endParaRPr lang="fr-FR" sz="1600" dirty="0"/>
          </a:p>
        </p:txBody>
      </p:sp>
      <p:cxnSp>
        <p:nvCxnSpPr>
          <p:cNvPr id="24" name="Connecteur droit 23"/>
          <p:cNvCxnSpPr>
            <a:stCxn id="14" idx="2"/>
            <a:endCxn id="23" idx="0"/>
          </p:cNvCxnSpPr>
          <p:nvPr/>
        </p:nvCxnSpPr>
        <p:spPr>
          <a:xfrm flipH="1">
            <a:off x="8135912" y="2003747"/>
            <a:ext cx="1261055" cy="21757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14" idx="2"/>
            <a:endCxn id="15" idx="0"/>
          </p:cNvCxnSpPr>
          <p:nvPr/>
        </p:nvCxnSpPr>
        <p:spPr>
          <a:xfrm>
            <a:off x="9396967" y="2003747"/>
            <a:ext cx="1133505" cy="21757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5" idx="1"/>
            <a:endCxn id="6" idx="3"/>
          </p:cNvCxnSpPr>
          <p:nvPr/>
        </p:nvCxnSpPr>
        <p:spPr>
          <a:xfrm flipH="1">
            <a:off x="5653193" y="786315"/>
            <a:ext cx="881032" cy="4092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9834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124</Words>
  <Application>Microsoft Office PowerPoint</Application>
  <PresentationFormat>Grand écran</PresentationFormat>
  <Paragraphs>51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DIRECTION</dc:creator>
  <cp:lastModifiedBy>DIRECTION</cp:lastModifiedBy>
  <cp:revision>1</cp:revision>
  <dcterms:created xsi:type="dcterms:W3CDTF">2021-08-08T09:20:40Z</dcterms:created>
  <dcterms:modified xsi:type="dcterms:W3CDTF">2021-08-08T09:26:40Z</dcterms:modified>
</cp:coreProperties>
</file>